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5E0250-BB07-41FF-9B29-6765C82E64A5}" type="datetimeFigureOut">
              <a:rPr lang="en-CA" smtClean="0"/>
              <a:t>08/11/2013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2969F53-1A3A-486E-918D-01C793DFB6C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Poetry?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unit you’ve been waiting for…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6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60973"/>
          </a:xfrm>
        </p:spPr>
        <p:txBody>
          <a:bodyPr>
            <a:normAutofit/>
          </a:bodyPr>
          <a:lstStyle/>
          <a:p>
            <a:r>
              <a:rPr lang="en-US" dirty="0" smtClean="0"/>
              <a:t>Like putting an IKEA bed together. (Carl </a:t>
            </a:r>
            <a:r>
              <a:rPr lang="en-US" dirty="0" err="1" smtClean="0"/>
              <a:t>Leggo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How would you interpret this definition?</a:t>
            </a:r>
          </a:p>
          <a:p>
            <a:endParaRPr lang="en-US" dirty="0"/>
          </a:p>
          <a:p>
            <a:r>
              <a:rPr lang="en-US" dirty="0" smtClean="0"/>
              <a:t>May appear simple</a:t>
            </a:r>
          </a:p>
          <a:p>
            <a:r>
              <a:rPr lang="en-US" dirty="0" smtClean="0"/>
              <a:t>Tricky to assemble</a:t>
            </a:r>
          </a:p>
          <a:p>
            <a:r>
              <a:rPr lang="en-US" dirty="0" smtClean="0"/>
              <a:t>Uninspiring?</a:t>
            </a:r>
          </a:p>
          <a:p>
            <a:r>
              <a:rPr lang="en-US" dirty="0" smtClean="0"/>
              <a:t>Perfectly designed?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is…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98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grandmother’s collection of recipes stained with the ingredients that smudge her handwritten notes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8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DJ spinning, grooving and synchronizing beats on his turntable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How might you interpret this definition?</a:t>
            </a:r>
            <a:endParaRPr lang="en-US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riding horseback in the rain, without reins, for the first time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7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your own definition of poetry</a:t>
            </a:r>
          </a:p>
          <a:p>
            <a:r>
              <a:rPr lang="en-US" dirty="0" smtClean="0"/>
              <a:t>Describe what it </a:t>
            </a:r>
            <a:r>
              <a:rPr lang="en-US" b="1" dirty="0" smtClean="0"/>
              <a:t>is</a:t>
            </a:r>
          </a:p>
          <a:p>
            <a:r>
              <a:rPr lang="en-US" b="1" dirty="0" smtClean="0"/>
              <a:t>You are not expressing an opinion; you are writing a definition</a:t>
            </a:r>
          </a:p>
          <a:p>
            <a:r>
              <a:rPr lang="en-US" dirty="0" smtClean="0"/>
              <a:t>Write your definition on an 8 ½ X 11 sheet (in large letters)</a:t>
            </a:r>
          </a:p>
          <a:p>
            <a:r>
              <a:rPr lang="en-US" dirty="0" smtClean="0"/>
              <a:t>Consider using a simile or metaphor</a:t>
            </a:r>
          </a:p>
          <a:p>
            <a:r>
              <a:rPr lang="en-US" dirty="0" smtClean="0"/>
              <a:t>Use concrete images to explain your definition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poetry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78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gallery walk around the posted definitions</a:t>
            </a:r>
          </a:p>
          <a:p>
            <a:r>
              <a:rPr lang="en-US" dirty="0" smtClean="0"/>
              <a:t>Peruse the definitions, read the thoughts</a:t>
            </a:r>
          </a:p>
          <a:p>
            <a:r>
              <a:rPr lang="en-US" dirty="0" smtClean="0"/>
              <a:t>Take several sticky notes and make comments about others’ definitions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How do you connect to the definition?  Do you question a definition?  What image does the definition elicit for you?</a:t>
            </a:r>
          </a:p>
          <a:p>
            <a:r>
              <a:rPr lang="en-US" dirty="0" smtClean="0"/>
              <a:t>As a class, what student statements resonated with you?  Why?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sticky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43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Anthology of Verse </a:t>
            </a:r>
            <a:r>
              <a:rPr lang="en-US" smtClean="0"/>
              <a:t>and read: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some poems…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2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</TotalTime>
  <Words>223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What is Poetry?</vt:lpstr>
      <vt:lpstr>Poetry is…</vt:lpstr>
      <vt:lpstr>PowerPoint Presentation</vt:lpstr>
      <vt:lpstr>PowerPoint Presentation</vt:lpstr>
      <vt:lpstr>PowerPoint Presentation</vt:lpstr>
      <vt:lpstr>Define poetry</vt:lpstr>
      <vt:lpstr>It’s sticky time</vt:lpstr>
      <vt:lpstr>Read some poems…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Poetry?</dc:title>
  <dc:creator>WRDSB</dc:creator>
  <cp:lastModifiedBy>WRDSB</cp:lastModifiedBy>
  <cp:revision>3</cp:revision>
  <dcterms:created xsi:type="dcterms:W3CDTF">2013-11-08T18:50:54Z</dcterms:created>
  <dcterms:modified xsi:type="dcterms:W3CDTF">2013-11-08T19:16:44Z</dcterms:modified>
</cp:coreProperties>
</file>