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2C6F825-CFDA-405D-AF00-BFED7340781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2DD3132-4454-416D-B2AD-A0034CCB4B1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Elizabethan society &amp; world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8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King Hamlet and King </a:t>
            </a:r>
            <a:r>
              <a:rPr lang="en-US" altLang="en-US" dirty="0" err="1"/>
              <a:t>Fortinbras</a:t>
            </a:r>
            <a:r>
              <a:rPr lang="en-US" altLang="en-US" dirty="0"/>
              <a:t> fight a duel over a </a:t>
            </a:r>
            <a:r>
              <a:rPr lang="en-US" altLang="en-US" dirty="0" smtClean="0"/>
              <a:t>piece </a:t>
            </a:r>
            <a:r>
              <a:rPr lang="en-US" altLang="en-US" dirty="0"/>
              <a:t>of land. </a:t>
            </a:r>
            <a:endParaRPr lang="en-US" altLang="en-US" dirty="0" smtClean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outcome of the duel was to accepted by both </a:t>
            </a:r>
            <a:r>
              <a:rPr lang="en-US" altLang="en-US" dirty="0" smtClean="0"/>
              <a:t>countries </a:t>
            </a:r>
            <a:r>
              <a:rPr lang="en-US" altLang="en-US" dirty="0"/>
              <a:t>with no battle </a:t>
            </a:r>
            <a:r>
              <a:rPr lang="en-US" altLang="en-US" dirty="0" smtClean="0"/>
              <a:t>following.</a:t>
            </a:r>
          </a:p>
          <a:p>
            <a:r>
              <a:rPr lang="en-US" altLang="en-US" dirty="0" smtClean="0"/>
              <a:t>Denmark </a:t>
            </a:r>
            <a:r>
              <a:rPr lang="en-US" altLang="en-US" dirty="0"/>
              <a:t>defeats Norway: </a:t>
            </a:r>
            <a:endParaRPr lang="en-US" altLang="en-US" dirty="0" smtClean="0"/>
          </a:p>
          <a:p>
            <a:r>
              <a:rPr lang="en-US" altLang="en-US" dirty="0" smtClean="0"/>
              <a:t>King </a:t>
            </a:r>
            <a:r>
              <a:rPr lang="en-US" altLang="en-US" dirty="0"/>
              <a:t>Hamlet kills </a:t>
            </a:r>
            <a:r>
              <a:rPr lang="en-US" altLang="en-US" dirty="0" smtClean="0"/>
              <a:t>King </a:t>
            </a:r>
            <a:r>
              <a:rPr lang="en-US" altLang="en-US" dirty="0" err="1"/>
              <a:t>Fortinbras</a:t>
            </a:r>
            <a:r>
              <a:rPr lang="en-US" alt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5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A short time later,  back in Denmark at the </a:t>
            </a:r>
            <a:r>
              <a:rPr lang="en-US" altLang="en-US" dirty="0" smtClean="0"/>
              <a:t>royal </a:t>
            </a:r>
            <a:r>
              <a:rPr lang="en-US" altLang="en-US" dirty="0"/>
              <a:t>castle </a:t>
            </a:r>
            <a:r>
              <a:rPr lang="en-US" altLang="en-US" dirty="0" smtClean="0"/>
              <a:t>Elsinore.</a:t>
            </a:r>
          </a:p>
          <a:p>
            <a:r>
              <a:rPr lang="en-US" altLang="en-US" dirty="0" smtClean="0"/>
              <a:t>King </a:t>
            </a:r>
            <a:r>
              <a:rPr lang="en-US" altLang="en-US" dirty="0"/>
              <a:t>Hamlet dies suddenly one night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The death of Hamlet is explained as a </a:t>
            </a:r>
            <a:r>
              <a:rPr lang="en-US" altLang="en-US" dirty="0" smtClean="0"/>
              <a:t>snakebite </a:t>
            </a:r>
            <a:r>
              <a:rPr lang="en-US" altLang="en-US" dirty="0"/>
              <a:t>while the king was sleeping </a:t>
            </a:r>
            <a:r>
              <a:rPr lang="en-US" altLang="en-US" dirty="0" smtClean="0"/>
              <a:t>in </a:t>
            </a:r>
            <a:r>
              <a:rPr lang="en-US" altLang="en-US" dirty="0"/>
              <a:t>his garden.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419600" cy="4526280"/>
          </a:xfrm>
        </p:spPr>
        <p:txBody>
          <a:bodyPr/>
          <a:lstStyle/>
          <a:p>
            <a:r>
              <a:rPr lang="en-US" altLang="en-US" dirty="0"/>
              <a:t>Very soon after the death of her husband, Queen </a:t>
            </a:r>
            <a:r>
              <a:rPr lang="en-US" altLang="en-US" dirty="0" err="1"/>
              <a:t>Gertude</a:t>
            </a:r>
            <a:r>
              <a:rPr lang="en-US" altLang="en-US" dirty="0"/>
              <a:t> marries </a:t>
            </a:r>
            <a:r>
              <a:rPr lang="en-US" altLang="en-US" dirty="0" smtClean="0"/>
              <a:t>King </a:t>
            </a:r>
            <a:r>
              <a:rPr lang="en-US" altLang="en-US" dirty="0"/>
              <a:t>Hamlet’s brother, Claudius, who has become king</a:t>
            </a:r>
          </a:p>
          <a:p>
            <a:endParaRPr lang="en-US" dirty="0"/>
          </a:p>
        </p:txBody>
      </p:sp>
      <p:pic>
        <p:nvPicPr>
          <p:cNvPr id="4" name="Picture 8" descr="ham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636713"/>
            <a:ext cx="3228975" cy="44577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465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etville.com/images/quotes/Quotation-Jasper-Fforde-humor-time-Meetville-Quotes-659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72" y="457200"/>
            <a:ext cx="830528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38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The Great Chain of Being</a:t>
            </a:r>
          </a:p>
          <a:p>
            <a:r>
              <a:rPr lang="en-US" altLang="en-US" dirty="0"/>
              <a:t>All creation linked together </a:t>
            </a:r>
            <a:r>
              <a:rPr lang="en-US" altLang="en-US" dirty="0" smtClean="0"/>
              <a:t>in hierarchical order</a:t>
            </a:r>
          </a:p>
          <a:p>
            <a:r>
              <a:rPr lang="en-US" altLang="en-US" dirty="0"/>
              <a:t>Important to keep one’s place, or one could upset </a:t>
            </a:r>
            <a:r>
              <a:rPr lang="en-US" altLang="en-US" dirty="0" smtClean="0"/>
              <a:t>all creation</a:t>
            </a:r>
          </a:p>
          <a:p>
            <a:r>
              <a:rPr lang="en-US" altLang="en-US" dirty="0"/>
              <a:t>The chain was linked from the lowest creature on earth up to God</a:t>
            </a:r>
          </a:p>
          <a:p>
            <a:r>
              <a:rPr lang="en-US" altLang="en-US" dirty="0"/>
              <a:t>The gravest sin to an Elizabethan was rebellion: stepping out of one’s place was upsetting the natural order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2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Hierarchical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5938838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25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46664"/>
          </a:xfrm>
        </p:spPr>
        <p:txBody>
          <a:bodyPr>
            <a:normAutofit fontScale="90000"/>
          </a:bodyPr>
          <a:lstStyle/>
          <a:p>
            <a:r>
              <a:rPr lang="en-US" altLang="en-US" sz="4800" dirty="0"/>
              <a:t>Social Imperatives for Elizabethan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3657600" cy="4526280"/>
          </a:xfrm>
        </p:spPr>
        <p:txBody>
          <a:bodyPr/>
          <a:lstStyle/>
          <a:p>
            <a:r>
              <a:rPr lang="en-US" altLang="en-US" dirty="0"/>
              <a:t>Silence</a:t>
            </a:r>
          </a:p>
          <a:p>
            <a:r>
              <a:rPr lang="en-US" altLang="en-US" dirty="0"/>
              <a:t>Obedience</a:t>
            </a:r>
          </a:p>
          <a:p>
            <a:r>
              <a:rPr lang="en-US" altLang="en-US" dirty="0"/>
              <a:t>Chastity  </a:t>
            </a:r>
            <a:r>
              <a:rPr lang="en-US" altLang="en-US" dirty="0" smtClean="0"/>
              <a:t>         (or </a:t>
            </a:r>
            <a:r>
              <a:rPr lang="en-US" altLang="en-US" dirty="0"/>
              <a:t>fidelity </a:t>
            </a:r>
            <a:r>
              <a:rPr lang="en-US" altLang="en-US" dirty="0" smtClean="0"/>
              <a:t>          if </a:t>
            </a:r>
            <a:r>
              <a:rPr lang="en-US" altLang="en-US" dirty="0"/>
              <a:t>married)</a:t>
            </a:r>
          </a:p>
          <a:p>
            <a:endParaRPr lang="en-US" dirty="0"/>
          </a:p>
        </p:txBody>
      </p:sp>
      <p:pic>
        <p:nvPicPr>
          <p:cNvPr id="4" name="Picture 8" descr="shakes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502" y="1905000"/>
            <a:ext cx="5306824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12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22864"/>
          </a:xfrm>
        </p:spPr>
        <p:txBody>
          <a:bodyPr>
            <a:normAutofit fontScale="90000"/>
          </a:bodyPr>
          <a:lstStyle/>
          <a:p>
            <a:r>
              <a:rPr lang="en-US" altLang="en-US" sz="4800" dirty="0"/>
              <a:t>In Elsinore the Toilet Seats are Always Left Up</a:t>
            </a:r>
            <a:endParaRPr lang="en-US" dirty="0"/>
          </a:p>
        </p:txBody>
      </p:sp>
      <p:pic>
        <p:nvPicPr>
          <p:cNvPr id="4" name="Picture 13" descr="ham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3228975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gibsonnunne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41910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67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ate.org.uk/art/images/work/N/N01/N01506_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40" r="2334"/>
          <a:stretch/>
        </p:blipFill>
        <p:spPr bwMode="auto">
          <a:xfrm>
            <a:off x="1164336" y="3383280"/>
            <a:ext cx="6790944" cy="305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Irony of Shakespearean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Whether they try to conform to their societal role or whether they try to break it, they end up dead.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7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Elizabethan Beliefs About Ghosts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389888"/>
            <a:ext cx="4724400" cy="5163312"/>
          </a:xfrm>
        </p:spPr>
        <p:txBody>
          <a:bodyPr>
            <a:normAutofit/>
          </a:bodyPr>
          <a:lstStyle/>
          <a:p>
            <a:r>
              <a:rPr lang="en-US" altLang="en-US" dirty="0"/>
              <a:t>They would look like they </a:t>
            </a:r>
            <a:r>
              <a:rPr lang="en-US" altLang="en-US" dirty="0" smtClean="0"/>
              <a:t>did at </a:t>
            </a:r>
            <a:r>
              <a:rPr lang="en-US" altLang="en-US" dirty="0"/>
              <a:t>the point of </a:t>
            </a:r>
            <a:r>
              <a:rPr lang="en-US" altLang="en-US" dirty="0" smtClean="0"/>
              <a:t>death.</a:t>
            </a:r>
          </a:p>
          <a:p>
            <a:r>
              <a:rPr lang="en-US" altLang="en-US" dirty="0"/>
              <a:t>Not everyone could see a ghost</a:t>
            </a:r>
          </a:p>
          <a:p>
            <a:r>
              <a:rPr lang="en-US" altLang="en-US" dirty="0"/>
              <a:t>A ghost would not appear during the day or during a holy </a:t>
            </a:r>
            <a:r>
              <a:rPr lang="en-US" altLang="en-US" dirty="0" smtClean="0"/>
              <a:t>season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pic>
        <p:nvPicPr>
          <p:cNvPr id="4" name="Picture 7" descr="ghos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3421916" cy="475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19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4495800" cy="5562917"/>
          </a:xfrm>
        </p:spPr>
        <p:txBody>
          <a:bodyPr/>
          <a:lstStyle/>
          <a:p>
            <a:r>
              <a:rPr lang="en-US" altLang="en-US" dirty="0"/>
              <a:t>A ghost could not speak until spoken to. </a:t>
            </a:r>
          </a:p>
          <a:p>
            <a:r>
              <a:rPr lang="en-US" altLang="en-US" dirty="0"/>
              <a:t>It should be addressed in Latin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A </a:t>
            </a:r>
            <a:r>
              <a:rPr lang="en-US" altLang="en-US" dirty="0"/>
              <a:t>ghost could be a </a:t>
            </a:r>
            <a:r>
              <a:rPr lang="en-US" altLang="en-US" dirty="0" smtClean="0"/>
              <a:t>demon </a:t>
            </a:r>
            <a:r>
              <a:rPr lang="en-US" altLang="en-US" dirty="0"/>
              <a:t>taking </a:t>
            </a:r>
            <a:r>
              <a:rPr lang="en-US" altLang="en-US" dirty="0" smtClean="0"/>
              <a:t>the form </a:t>
            </a:r>
            <a:r>
              <a:rPr lang="en-US" altLang="en-US" dirty="0"/>
              <a:t>of a departed </a:t>
            </a:r>
            <a:r>
              <a:rPr lang="en-US" altLang="en-US" dirty="0" smtClean="0"/>
              <a:t>loved </a:t>
            </a:r>
            <a:r>
              <a:rPr lang="en-US" altLang="en-US" dirty="0"/>
              <a:t>one </a:t>
            </a:r>
            <a:r>
              <a:rPr lang="en-US" altLang="en-US" dirty="0" smtClean="0"/>
              <a:t>to </a:t>
            </a:r>
            <a:r>
              <a:rPr lang="en-US" altLang="en-US" dirty="0"/>
              <a:t>tempt you down </a:t>
            </a:r>
            <a:r>
              <a:rPr lang="en-US" altLang="en-US" dirty="0" smtClean="0"/>
              <a:t>the </a:t>
            </a:r>
            <a:r>
              <a:rPr lang="en-US" altLang="en-US" dirty="0"/>
              <a:t>wrong path.</a:t>
            </a:r>
          </a:p>
          <a:p>
            <a:endParaRPr lang="en-US" dirty="0"/>
          </a:p>
        </p:txBody>
      </p:sp>
      <p:pic>
        <p:nvPicPr>
          <p:cNvPr id="4" name="Picture 5" descr="james-blendick-ben-carlson-ghost-and-hamle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5656"/>
            <a:ext cx="3810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006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524000"/>
            <a:ext cx="4343400" cy="4526280"/>
          </a:xfrm>
        </p:spPr>
        <p:txBody>
          <a:bodyPr/>
          <a:lstStyle/>
          <a:p>
            <a:r>
              <a:rPr lang="en-US" altLang="en-US" dirty="0"/>
              <a:t>Set in medieval times</a:t>
            </a:r>
          </a:p>
          <a:p>
            <a:r>
              <a:rPr lang="en-US" altLang="en-US" dirty="0"/>
              <a:t>Hamlet the elder is King of Denmark</a:t>
            </a:r>
          </a:p>
          <a:p>
            <a:r>
              <a:rPr lang="en-US" altLang="en-US" dirty="0"/>
              <a:t>Old </a:t>
            </a:r>
            <a:r>
              <a:rPr lang="en-US" altLang="en-US" dirty="0" err="1"/>
              <a:t>Fortinbras</a:t>
            </a:r>
            <a:r>
              <a:rPr lang="en-US" altLang="en-US" dirty="0"/>
              <a:t> is King of Norway</a:t>
            </a:r>
          </a:p>
          <a:p>
            <a:r>
              <a:rPr lang="en-US" altLang="en-US" dirty="0"/>
              <a:t>Rivals re: border expansion</a:t>
            </a:r>
          </a:p>
        </p:txBody>
      </p:sp>
      <p:pic>
        <p:nvPicPr>
          <p:cNvPr id="4" name="Picture 12" descr="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152400"/>
            <a:ext cx="4114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69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</TotalTime>
  <Words>308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Elizabethan society &amp; world view</vt:lpstr>
      <vt:lpstr>PowerPoint Presentation</vt:lpstr>
      <vt:lpstr>PowerPoint Presentation</vt:lpstr>
      <vt:lpstr>Social Imperatives for Elizabethan Women</vt:lpstr>
      <vt:lpstr>In Elsinore the Toilet Seats are Always Left Up</vt:lpstr>
      <vt:lpstr>Irony of Shakespearean Women</vt:lpstr>
      <vt:lpstr>Elizabethan Beliefs About Ghosts</vt:lpstr>
      <vt:lpstr>PowerPoint Presentation</vt:lpstr>
      <vt:lpstr>Hamlet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society &amp; world view</dc:title>
  <dc:creator>user</dc:creator>
  <cp:lastModifiedBy>Kelly Brown</cp:lastModifiedBy>
  <cp:revision>4</cp:revision>
  <dcterms:created xsi:type="dcterms:W3CDTF">2014-12-04T03:15:21Z</dcterms:created>
  <dcterms:modified xsi:type="dcterms:W3CDTF">2014-12-05T13:28:44Z</dcterms:modified>
</cp:coreProperties>
</file>