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DF0E7F-D7BA-4F18-ADC9-7E09F2794FA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B456E6-71BA-472E-A4DA-33347BFAE1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Get Serious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Choosing your ISU Novel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Literary vs. Escape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Serious literature enlightens and educates the reader</a:t>
            </a:r>
          </a:p>
          <a:p>
            <a:r>
              <a:rPr lang="en-CA" dirty="0" smtClean="0"/>
              <a:t>Escape fiction entertains the reader</a:t>
            </a:r>
            <a:endParaRPr lang="en-US" dirty="0"/>
          </a:p>
        </p:txBody>
      </p:sp>
      <p:pic>
        <p:nvPicPr>
          <p:cNvPr id="14338" name="Picture 2" descr="http://www.cbc.ca/books/books-5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214686"/>
            <a:ext cx="5476872" cy="308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6357958"/>
            <a:ext cx="56436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http://www.cbc.ca/books/2013/02/test-your-knowledge-of-forbidden-literature.html .   July 10, 2013.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Literary/Serious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Takes us </a:t>
            </a:r>
            <a:r>
              <a:rPr lang="en-CA" b="1" dirty="0" smtClean="0"/>
              <a:t>inside ourselves </a:t>
            </a:r>
            <a:r>
              <a:rPr lang="en-CA" dirty="0" smtClean="0"/>
              <a:t>(we are encouraged to rethink who we are)</a:t>
            </a:r>
          </a:p>
          <a:p>
            <a:r>
              <a:rPr lang="en-CA" dirty="0" smtClean="0"/>
              <a:t>Central question is </a:t>
            </a:r>
            <a:r>
              <a:rPr lang="en-CA" b="1" dirty="0" smtClean="0"/>
              <a:t>“why did this happen?”</a:t>
            </a:r>
          </a:p>
          <a:p>
            <a:r>
              <a:rPr lang="en-CA" dirty="0" smtClean="0"/>
              <a:t>Focuses on </a:t>
            </a:r>
            <a:r>
              <a:rPr lang="en-CA" b="1" dirty="0" smtClean="0"/>
              <a:t>character development </a:t>
            </a:r>
            <a:r>
              <a:rPr lang="en-CA" dirty="0" smtClean="0"/>
              <a:t>(the character undergoes a change)</a:t>
            </a:r>
          </a:p>
          <a:p>
            <a:r>
              <a:rPr lang="en-CA" dirty="0" smtClean="0"/>
              <a:t>Ending is often </a:t>
            </a:r>
            <a:r>
              <a:rPr lang="en-CA" b="1" dirty="0" smtClean="0"/>
              <a:t>uncertain, unsettling and sometimes unhappy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Escape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Takes us </a:t>
            </a:r>
            <a:r>
              <a:rPr lang="en-CA" b="1" dirty="0" smtClean="0"/>
              <a:t>outside ourselves </a:t>
            </a:r>
            <a:r>
              <a:rPr lang="en-CA" dirty="0" smtClean="0"/>
              <a:t>(we are amused, amazed, horrified, shocked, or satisfied)</a:t>
            </a:r>
          </a:p>
          <a:p>
            <a:r>
              <a:rPr lang="en-CA" dirty="0" smtClean="0"/>
              <a:t>Central question is </a:t>
            </a:r>
            <a:r>
              <a:rPr lang="en-CA" b="1" dirty="0" smtClean="0"/>
              <a:t>“what will happen next?”</a:t>
            </a:r>
          </a:p>
          <a:p>
            <a:r>
              <a:rPr lang="en-CA" dirty="0" smtClean="0"/>
              <a:t>Focuses on </a:t>
            </a:r>
            <a:r>
              <a:rPr lang="en-CA" b="1" dirty="0" smtClean="0"/>
              <a:t>plot development </a:t>
            </a:r>
            <a:r>
              <a:rPr lang="en-CA" dirty="0" smtClean="0"/>
              <a:t>(lacks complexity of character)</a:t>
            </a:r>
          </a:p>
          <a:p>
            <a:r>
              <a:rPr lang="en-CA" dirty="0" smtClean="0"/>
              <a:t>The ending is </a:t>
            </a:r>
            <a:r>
              <a:rPr lang="en-CA" b="1" dirty="0" smtClean="0"/>
              <a:t>predictable, understandable and satisfying</a:t>
            </a:r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618356"/>
              </p:ext>
            </p:extLst>
          </p:nvPr>
        </p:nvGraphicFramePr>
        <p:xfrm>
          <a:off x="1435100" y="1447800"/>
          <a:ext cx="74993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414334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Serious/Literary Fiction</a:t>
                      </a:r>
                      <a:endParaRPr lang="en-U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Escape Fiction</a:t>
                      </a:r>
                      <a:endParaRPr lang="en-US" sz="2800" dirty="0"/>
                    </a:p>
                  </a:txBody>
                  <a:tcPr marL="83326" marR="83326"/>
                </a:tc>
              </a:tr>
              <a:tr h="414334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Complex and unpredictable</a:t>
                      </a:r>
                      <a:endParaRPr lang="en-U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Simple stereotypes</a:t>
                      </a:r>
                      <a:endParaRPr lang="en-US" sz="2800" dirty="0"/>
                    </a:p>
                  </a:txBody>
                  <a:tcPr marL="83326" marR="83326"/>
                </a:tc>
              </a:tr>
              <a:tr h="414334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Possess conflicting qualities and motivations</a:t>
                      </a:r>
                      <a:endParaRPr lang="en-U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Primarily</a:t>
                      </a:r>
                      <a:r>
                        <a:rPr lang="en-CA" sz="2800" baseline="0" dirty="0" smtClean="0"/>
                        <a:t> good or bad</a:t>
                      </a:r>
                      <a:endParaRPr lang="en-US" sz="2800" dirty="0"/>
                    </a:p>
                  </a:txBody>
                  <a:tcPr marL="83326" marR="83326"/>
                </a:tc>
              </a:tr>
              <a:tr h="414334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Faces difficult moral dilemmas</a:t>
                      </a:r>
                      <a:endParaRPr lang="en-U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Makes easy</a:t>
                      </a:r>
                      <a:r>
                        <a:rPr lang="en-CA" sz="2800" baseline="0" dirty="0" smtClean="0"/>
                        <a:t> moral decisions</a:t>
                      </a:r>
                      <a:endParaRPr lang="en-US" sz="2800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719628"/>
              </p:ext>
            </p:extLst>
          </p:nvPr>
        </p:nvGraphicFramePr>
        <p:xfrm>
          <a:off x="1435100" y="1447800"/>
          <a:ext cx="749935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Serious/Literary Fiction</a:t>
                      </a:r>
                      <a:endParaRPr lang="en-US" sz="32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Escape Fiction</a:t>
                      </a:r>
                      <a:endParaRPr lang="en-US" sz="32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Several supportable &amp; complex themes that challenge us to see our world &amp; ourselves differently</a:t>
                      </a:r>
                      <a:endParaRPr lang="en-US" sz="32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None—or a</a:t>
                      </a:r>
                      <a:r>
                        <a:rPr lang="en-CA" sz="3200" baseline="0" dirty="0" smtClean="0"/>
                        <a:t> simple lesson that confirms or validates our assumptions and beliefs</a:t>
                      </a:r>
                      <a:endParaRPr lang="en-US" sz="3200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183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Get Serious</vt:lpstr>
      <vt:lpstr>Literary vs. Escape Fiction</vt:lpstr>
      <vt:lpstr>Literary/Serious Fiction</vt:lpstr>
      <vt:lpstr>Escape Fiction</vt:lpstr>
      <vt:lpstr>Characters</vt:lpstr>
      <vt:lpstr>Theme</vt:lpstr>
    </vt:vector>
  </TitlesOfParts>
  <Company>PDSB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Serious</dc:title>
  <dc:creator>PeelUser</dc:creator>
  <cp:lastModifiedBy>WRDSB</cp:lastModifiedBy>
  <cp:revision>4</cp:revision>
  <dcterms:created xsi:type="dcterms:W3CDTF">2013-07-10T14:50:43Z</dcterms:created>
  <dcterms:modified xsi:type="dcterms:W3CDTF">2013-09-11T17:31:44Z</dcterms:modified>
</cp:coreProperties>
</file>