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8" y="4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79E5C-EC81-495C-ACAC-F29FEB94CB5F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EBD2C-0F95-465D-916E-470DED0C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145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79E5C-EC81-495C-ACAC-F29FEB94CB5F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EBD2C-0F95-465D-916E-470DED0C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2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79E5C-EC81-495C-ACAC-F29FEB94CB5F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EBD2C-0F95-465D-916E-470DED0C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187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79E5C-EC81-495C-ACAC-F29FEB94CB5F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EBD2C-0F95-465D-916E-470DED0C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0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79E5C-EC81-495C-ACAC-F29FEB94CB5F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EBD2C-0F95-465D-916E-470DED0C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9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79E5C-EC81-495C-ACAC-F29FEB94CB5F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EBD2C-0F95-465D-916E-470DED0C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871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79E5C-EC81-495C-ACAC-F29FEB94CB5F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EBD2C-0F95-465D-916E-470DED0C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23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79E5C-EC81-495C-ACAC-F29FEB94CB5F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EBD2C-0F95-465D-916E-470DED0C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79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79E5C-EC81-495C-ACAC-F29FEB94CB5F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EBD2C-0F95-465D-916E-470DED0C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654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79E5C-EC81-495C-ACAC-F29FEB94CB5F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EBD2C-0F95-465D-916E-470DED0C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94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79E5C-EC81-495C-ACAC-F29FEB94CB5F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EBD2C-0F95-465D-916E-470DED0C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57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79E5C-EC81-495C-ACAC-F29FEB94CB5F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EBD2C-0F95-465D-916E-470DED0C9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744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encrypted-tbn2.gstatic.com/images?q=tbn:ANd9GcRdUjibQwWFIsVInjrtVaNMIpmiKOIhbABDOPYGzvBd-843vz2OB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18" r="25246"/>
          <a:stretch/>
        </p:blipFill>
        <p:spPr bwMode="auto">
          <a:xfrm>
            <a:off x="0" y="10886"/>
            <a:ext cx="9144000" cy="6847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6200" y="2209800"/>
            <a:ext cx="5105400" cy="1470025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dobe Kaiti Std R" pitchFamily="18" charset="-128"/>
                <a:ea typeface="Adobe Kaiti Std R" pitchFamily="18" charset="-128"/>
              </a:rPr>
              <a:t>George Orwell</a:t>
            </a:r>
            <a:endParaRPr lang="en-US" sz="4800" dirty="0">
              <a:latin typeface="Adobe Kaiti Std R" pitchFamily="18" charset="-128"/>
              <a:ea typeface="Adobe Kaiti Std R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2397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encrypted-tbn2.gstatic.com/images?q=tbn:ANd9GcRdUjibQwWFIsVInjrtVaNMIpmiKOIhbABDOPYGzvBd-843vz2OB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18" r="25246"/>
          <a:stretch/>
        </p:blipFill>
        <p:spPr bwMode="auto">
          <a:xfrm>
            <a:off x="-32657" y="10887"/>
            <a:ext cx="9144000" cy="6847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038600" y="1600200"/>
            <a:ext cx="4648200" cy="4525963"/>
          </a:xfrm>
        </p:spPr>
        <p:txBody>
          <a:bodyPr/>
          <a:lstStyle/>
          <a:p>
            <a:r>
              <a:rPr lang="en-US" dirty="0">
                <a:latin typeface="Adobe Kaiti Std R" pitchFamily="18" charset="-128"/>
                <a:ea typeface="Adobe Kaiti Std R" pitchFamily="18" charset="-128"/>
              </a:rPr>
              <a:t>Eric Arthur </a:t>
            </a:r>
            <a:r>
              <a:rPr lang="en-US" dirty="0" smtClean="0">
                <a:latin typeface="Adobe Kaiti Std R" pitchFamily="18" charset="-128"/>
                <a:ea typeface="Adobe Kaiti Std R" pitchFamily="18" charset="-128"/>
              </a:rPr>
              <a:t>Blair</a:t>
            </a:r>
          </a:p>
          <a:p>
            <a:r>
              <a:rPr lang="en-US" dirty="0">
                <a:latin typeface="Adobe Kaiti Std R" pitchFamily="18" charset="-128"/>
                <a:ea typeface="Adobe Kaiti Std R" pitchFamily="18" charset="-128"/>
              </a:rPr>
              <a:t>English novelist, essayist, journalist and </a:t>
            </a:r>
            <a:r>
              <a:rPr lang="en-US" dirty="0" smtClean="0">
                <a:latin typeface="Adobe Kaiti Std R" pitchFamily="18" charset="-128"/>
                <a:ea typeface="Adobe Kaiti Std R" pitchFamily="18" charset="-128"/>
              </a:rPr>
              <a:t>critic</a:t>
            </a:r>
          </a:p>
          <a:p>
            <a:r>
              <a:rPr lang="en-US" dirty="0" smtClean="0">
                <a:latin typeface="Adobe Kaiti Std R" pitchFamily="18" charset="-128"/>
                <a:ea typeface="Adobe Kaiti Std R" pitchFamily="18" charset="-128"/>
              </a:rPr>
              <a:t>Socialist</a:t>
            </a:r>
          </a:p>
          <a:p>
            <a:r>
              <a:rPr lang="en-US" dirty="0" smtClean="0">
                <a:latin typeface="Adobe Kaiti Std R" pitchFamily="18" charset="-128"/>
                <a:ea typeface="Adobe Kaiti Std R" pitchFamily="18" charset="-128"/>
              </a:rPr>
              <a:t>One of the most influential writers of the 20</a:t>
            </a:r>
            <a:r>
              <a:rPr lang="en-US" baseline="30000" dirty="0" smtClean="0">
                <a:latin typeface="Adobe Kaiti Std R" pitchFamily="18" charset="-128"/>
                <a:ea typeface="Adobe Kaiti Std R" pitchFamily="18" charset="-128"/>
              </a:rPr>
              <a:t>th</a:t>
            </a:r>
            <a:r>
              <a:rPr lang="en-US" dirty="0" smtClean="0">
                <a:latin typeface="Adobe Kaiti Std R" pitchFamily="18" charset="-128"/>
                <a:ea typeface="Adobe Kaiti Std R" pitchFamily="18" charset="-128"/>
              </a:rPr>
              <a:t> century.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377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encrypted-tbn2.gstatic.com/images?q=tbn:ANd9GcRdUjibQwWFIsVInjrtVaNMIpmiKOIhbABDOPYGzvBd-843vz2OB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18" r="25246"/>
          <a:stretch/>
        </p:blipFill>
        <p:spPr bwMode="auto">
          <a:xfrm>
            <a:off x="0" y="10886"/>
            <a:ext cx="9144000" cy="6847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0" y="274638"/>
            <a:ext cx="4419600" cy="1143000"/>
          </a:xfrm>
        </p:spPr>
        <p:txBody>
          <a:bodyPr/>
          <a:lstStyle/>
          <a:p>
            <a:r>
              <a:rPr lang="en-US" dirty="0" smtClean="0">
                <a:latin typeface="Adobe Kaiti Std R" pitchFamily="18" charset="-128"/>
                <a:ea typeface="Adobe Kaiti Std R" pitchFamily="18" charset="-128"/>
              </a:rPr>
              <a:t>Novels</a:t>
            </a:r>
            <a:endParaRPr lang="en-US" dirty="0">
              <a:latin typeface="Adobe Kaiti Std R" pitchFamily="18" charset="-128"/>
              <a:ea typeface="Adobe Kaiti Std R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3657600"/>
            <a:ext cx="4114800" cy="2468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Adobe Kaiti Std R" pitchFamily="18" charset="-128"/>
                <a:ea typeface="Adobe Kaiti Std R" pitchFamily="18" charset="-128"/>
              </a:rPr>
              <a:t>Both of his major novels deal with government use of language to control the masses. </a:t>
            </a:r>
          </a:p>
        </p:txBody>
      </p:sp>
      <p:pic>
        <p:nvPicPr>
          <p:cNvPr id="2050" name="Picture 2" descr="http://obeygiant.com/images/2009/01/poster_1984_lr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295399"/>
            <a:ext cx="1328569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histoforum.net/lesmateriaal/animalfarm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295399"/>
            <a:ext cx="1328256" cy="217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0501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encrypted-tbn2.gstatic.com/images?q=tbn:ANd9GcRdUjibQwWFIsVInjrtVaNMIpmiKOIhbABDOPYGzvBd-843vz2OB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18" r="25246"/>
          <a:stretch/>
        </p:blipFill>
        <p:spPr bwMode="auto">
          <a:xfrm>
            <a:off x="0" y="10886"/>
            <a:ext cx="9144000" cy="6847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1981200"/>
            <a:ext cx="4267200" cy="4144963"/>
          </a:xfrm>
        </p:spPr>
        <p:txBody>
          <a:bodyPr/>
          <a:lstStyle/>
          <a:p>
            <a:r>
              <a:rPr lang="en-US" dirty="0" smtClean="0"/>
              <a:t>Double think</a:t>
            </a:r>
          </a:p>
          <a:p>
            <a:r>
              <a:rPr lang="en-US" dirty="0" smtClean="0"/>
              <a:t>Big Brother</a:t>
            </a:r>
          </a:p>
          <a:p>
            <a:r>
              <a:rPr lang="en-US" dirty="0" smtClean="0"/>
              <a:t>Orwellian</a:t>
            </a:r>
          </a:p>
          <a:p>
            <a:r>
              <a:rPr lang="en-US" dirty="0" smtClean="0"/>
              <a:t>Newspeak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952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s://encrypted-tbn2.gstatic.com/images?q=tbn:ANd9GcRdUjibQwWFIsVInjrtVaNMIpmiKOIhbABDOPYGzvBd-843vz2OB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18" r="25246"/>
          <a:stretch/>
        </p:blipFill>
        <p:spPr bwMode="auto">
          <a:xfrm>
            <a:off x="0" y="10886"/>
            <a:ext cx="9144000" cy="6847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0" y="274638"/>
            <a:ext cx="441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dobe Kaiti Std R" pitchFamily="18" charset="-128"/>
                <a:ea typeface="Adobe Kaiti Std R" pitchFamily="18" charset="-128"/>
              </a:rPr>
              <a:t>Politics and the English Language</a:t>
            </a:r>
            <a:endParaRPr lang="en-US" dirty="0">
              <a:latin typeface="Adobe Kaiti Std R" pitchFamily="18" charset="-128"/>
              <a:ea typeface="Adobe Kaiti Std R" pitchFamily="18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0" y="1981200"/>
            <a:ext cx="4495800" cy="4144963"/>
          </a:xfrm>
        </p:spPr>
        <p:txBody>
          <a:bodyPr/>
          <a:lstStyle/>
          <a:p>
            <a:r>
              <a:rPr lang="en-US" dirty="0" smtClean="0">
                <a:latin typeface="Adobe Kaiti Std R" pitchFamily="18" charset="-128"/>
                <a:ea typeface="Adobe Kaiti Std R" pitchFamily="18" charset="-128"/>
              </a:rPr>
              <a:t>The </a:t>
            </a:r>
            <a:r>
              <a:rPr lang="en-US" dirty="0">
                <a:latin typeface="Adobe Kaiti Std R" pitchFamily="18" charset="-128"/>
                <a:ea typeface="Adobe Kaiti Std R" pitchFamily="18" charset="-128"/>
              </a:rPr>
              <a:t>importance of precise and clear </a:t>
            </a:r>
            <a:r>
              <a:rPr lang="en-US" dirty="0" smtClean="0">
                <a:latin typeface="Adobe Kaiti Std R" pitchFamily="18" charset="-128"/>
                <a:ea typeface="Adobe Kaiti Std R" pitchFamily="18" charset="-128"/>
              </a:rPr>
              <a:t>language</a:t>
            </a:r>
          </a:p>
          <a:p>
            <a:r>
              <a:rPr lang="en-US" dirty="0">
                <a:latin typeface="Adobe Kaiti Std R" pitchFamily="18" charset="-128"/>
                <a:ea typeface="Adobe Kaiti Std R" pitchFamily="18" charset="-128"/>
              </a:rPr>
              <a:t>T</a:t>
            </a:r>
            <a:r>
              <a:rPr lang="en-US" dirty="0" smtClean="0">
                <a:latin typeface="Adobe Kaiti Std R" pitchFamily="18" charset="-128"/>
                <a:ea typeface="Adobe Kaiti Std R" pitchFamily="18" charset="-128"/>
              </a:rPr>
              <a:t>he themes of his novels are clearly evident in the essay.</a:t>
            </a:r>
          </a:p>
        </p:txBody>
      </p:sp>
    </p:spTree>
    <p:extLst>
      <p:ext uri="{BB962C8B-B14F-4D97-AF65-F5344CB8AC3E}">
        <p14:creationId xmlns:p14="http://schemas.microsoft.com/office/powerpoint/2010/main" val="40966984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72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George Orwell</vt:lpstr>
      <vt:lpstr>PowerPoint Presentation</vt:lpstr>
      <vt:lpstr>Novels</vt:lpstr>
      <vt:lpstr>PowerPoint Presentation</vt:lpstr>
      <vt:lpstr>Politics and the English Language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George Orwell</dc:title>
  <dc:creator>user</dc:creator>
  <cp:lastModifiedBy>WRDSB</cp:lastModifiedBy>
  <cp:revision>7</cp:revision>
  <dcterms:created xsi:type="dcterms:W3CDTF">2014-09-05T00:52:13Z</dcterms:created>
  <dcterms:modified xsi:type="dcterms:W3CDTF">2016-09-13T16:06:25Z</dcterms:modified>
</cp:coreProperties>
</file>