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4506E469-074C-4274-A3DB-ACDC28EBD92B}" type="datetimeFigureOut">
              <a:rPr lang="en-CA" smtClean="0"/>
              <a:t>02/09/2013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C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91C4B78-4A3F-4B3F-A67C-D02155417799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118097"/>
          </a:xfrm>
        </p:spPr>
        <p:txBody>
          <a:bodyPr>
            <a:normAutofit/>
          </a:bodyPr>
          <a:lstStyle/>
          <a:p>
            <a:r>
              <a:rPr lang="en-CA" dirty="0" smtClean="0"/>
              <a:t>Current Trends in the Development of the English Language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2040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a word becomes Part of the Language: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Usage sometimes determines acceptance</a:t>
            </a:r>
          </a:p>
          <a:p>
            <a:r>
              <a:rPr lang="en-CA" dirty="0" smtClean="0"/>
              <a:t>Dictionaries are, by their nature, descriptive rather than prescriptive</a:t>
            </a:r>
          </a:p>
          <a:p>
            <a:r>
              <a:rPr lang="en-CA" dirty="0" smtClean="0"/>
              <a:t>e.g. “ginormous”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680611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What Experts Predict for the Futures of the English Language: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1.  English will evolve into various “</a:t>
            </a:r>
            <a:r>
              <a:rPr lang="en-CA" dirty="0" err="1" smtClean="0"/>
              <a:t>lishes</a:t>
            </a:r>
            <a:r>
              <a:rPr lang="en-CA" dirty="0" smtClean="0"/>
              <a:t>” (</a:t>
            </a:r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dirty="0" err="1" smtClean="0"/>
              <a:t>Chinglish</a:t>
            </a:r>
            <a:r>
              <a:rPr lang="en-CA" dirty="0" smtClean="0"/>
              <a:t>, </a:t>
            </a:r>
            <a:r>
              <a:rPr lang="en-CA" dirty="0" err="1" smtClean="0"/>
              <a:t>Hinglish</a:t>
            </a:r>
            <a:r>
              <a:rPr lang="en-CA" dirty="0" smtClean="0"/>
              <a:t>, Spanglish, etc.)—English will be spoken by billions of people</a:t>
            </a:r>
          </a:p>
          <a:p>
            <a:endParaRPr lang="en-CA" dirty="0"/>
          </a:p>
          <a:p>
            <a:r>
              <a:rPr lang="en-CA" dirty="0" smtClean="0"/>
              <a:t>2.  An internationally standardized form of English becomes accepted, and </a:t>
            </a:r>
            <a:r>
              <a:rPr lang="en-CA" smtClean="0"/>
              <a:t>assists globalization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9642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Globalization of English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English is becoming the global language of commerce, science, engineering, entertainment and the internet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1651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Vastness of English Vocabulary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English vocabulary is larger than most languages</a:t>
            </a:r>
          </a:p>
          <a:p>
            <a:r>
              <a:rPr lang="en-CA" dirty="0"/>
              <a:t>Words are multiplying:</a:t>
            </a:r>
          </a:p>
          <a:p>
            <a:pPr lvl="1"/>
            <a:r>
              <a:rPr lang="en-CA" dirty="0"/>
              <a:t>Coined words, language of science and the internet</a:t>
            </a:r>
          </a:p>
          <a:p>
            <a:endParaRPr lang="en-CA" dirty="0" smtClean="0"/>
          </a:p>
          <a:p>
            <a:r>
              <a:rPr lang="en-CA" dirty="0" smtClean="0"/>
              <a:t>Usually at least 3 words for any idea:</a:t>
            </a:r>
          </a:p>
          <a:p>
            <a:pPr marL="411480" lvl="1" indent="0">
              <a:buNone/>
            </a:pPr>
            <a:r>
              <a:rPr lang="en-CA" dirty="0" err="1" smtClean="0"/>
              <a:t>Eg</a:t>
            </a:r>
            <a:r>
              <a:rPr lang="en-CA" dirty="0" smtClean="0"/>
              <a:t>. Human habitation:  city, town, metropolis, village</a:t>
            </a:r>
          </a:p>
          <a:p>
            <a:pPr marL="411480" lvl="1" indent="0">
              <a:buNone/>
            </a:pPr>
            <a:endParaRPr lang="en-CA" dirty="0"/>
          </a:p>
          <a:p>
            <a:pPr marL="41148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128565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English language changes with great speed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English has 1 000 000 words</a:t>
            </a:r>
          </a:p>
          <a:p>
            <a:r>
              <a:rPr lang="en-CA" dirty="0" smtClean="0"/>
              <a:t>Spanish 250 000 words</a:t>
            </a:r>
          </a:p>
          <a:p>
            <a:r>
              <a:rPr lang="en-CA" dirty="0" smtClean="0"/>
              <a:t>German 185 000 </a:t>
            </a:r>
          </a:p>
          <a:p>
            <a:r>
              <a:rPr lang="en-CA" dirty="0" smtClean="0"/>
              <a:t>French 100 000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Source:  </a:t>
            </a:r>
            <a:r>
              <a:rPr lang="en-CA" i="1" dirty="0" smtClean="0"/>
              <a:t>A Million Words and Counting </a:t>
            </a:r>
            <a:r>
              <a:rPr lang="en-CA" dirty="0" smtClean="0"/>
              <a:t>(145)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1754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 of English words: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Bible contains about 20 000 different words</a:t>
            </a:r>
          </a:p>
          <a:p>
            <a:endParaRPr lang="en-CA" dirty="0"/>
          </a:p>
          <a:p>
            <a:r>
              <a:rPr lang="en-CA" dirty="0" smtClean="0"/>
              <a:t>Shakespeare’s works use 24 000 different words; he invented 1 700 of them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00785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 of New Words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Science and technology (</a:t>
            </a:r>
            <a:r>
              <a:rPr lang="en-CA" dirty="0" err="1" smtClean="0"/>
              <a:t>eg</a:t>
            </a:r>
            <a:r>
              <a:rPr lang="en-CA" dirty="0" smtClean="0"/>
              <a:t>. The internet:  bandwidth, cookies, megapixels)</a:t>
            </a:r>
          </a:p>
          <a:p>
            <a:r>
              <a:rPr lang="en-CA" dirty="0" smtClean="0"/>
              <a:t>Brand Names:  </a:t>
            </a:r>
            <a:r>
              <a:rPr lang="en-CA" dirty="0" err="1" smtClean="0"/>
              <a:t>eg</a:t>
            </a:r>
            <a:r>
              <a:rPr lang="en-CA" dirty="0" smtClean="0"/>
              <a:t>. iPod, Xbox</a:t>
            </a:r>
          </a:p>
          <a:p>
            <a:r>
              <a:rPr lang="en-CA" dirty="0" smtClean="0"/>
              <a:t>Domain names:  over 75 000 domain names exist and creep into your language (</a:t>
            </a:r>
            <a:r>
              <a:rPr lang="en-CA" dirty="0" err="1" smtClean="0"/>
              <a:t>eg</a:t>
            </a:r>
            <a:r>
              <a:rPr lang="en-CA" dirty="0" smtClean="0"/>
              <a:t>. </a:t>
            </a:r>
            <a:r>
              <a:rPr lang="en-CA" dirty="0" err="1" smtClean="0"/>
              <a:t>Youtube</a:t>
            </a:r>
            <a:r>
              <a:rPr lang="en-CA" dirty="0" smtClean="0"/>
              <a:t>)</a:t>
            </a:r>
          </a:p>
          <a:p>
            <a:r>
              <a:rPr lang="en-CA" dirty="0" smtClean="0"/>
              <a:t>Media and the Entertainment industry:  </a:t>
            </a:r>
          </a:p>
          <a:p>
            <a:pPr lvl="1"/>
            <a:r>
              <a:rPr lang="en-CA" dirty="0" smtClean="0"/>
              <a:t>“Oh snap!” (from Freaky Friday)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929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Political and Social Trends: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</a:t>
            </a:r>
            <a:r>
              <a:rPr lang="en-CA" dirty="0" err="1" smtClean="0"/>
              <a:t>Herstory</a:t>
            </a:r>
            <a:r>
              <a:rPr lang="en-CA" dirty="0" smtClean="0"/>
              <a:t>”:  tries to remove the male element from “history”</a:t>
            </a:r>
          </a:p>
          <a:p>
            <a:r>
              <a:rPr lang="en-CA" dirty="0" smtClean="0"/>
              <a:t>“</a:t>
            </a:r>
            <a:r>
              <a:rPr lang="en-CA" dirty="0" err="1" smtClean="0"/>
              <a:t>Menaissance</a:t>
            </a:r>
            <a:r>
              <a:rPr lang="en-CA" dirty="0" smtClean="0"/>
              <a:t>”:  the rise of a “manliness” culture or male renaissance</a:t>
            </a:r>
          </a:p>
          <a:p>
            <a:r>
              <a:rPr lang="en-CA" dirty="0" smtClean="0"/>
              <a:t>Waitron:  a waiter or waitress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69996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The Influence of Foreign Speakers: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“No noising”—Quiet, pleas (</a:t>
            </a:r>
            <a:r>
              <a:rPr lang="en-CA" dirty="0" err="1" smtClean="0"/>
              <a:t>Chinglish</a:t>
            </a:r>
            <a:r>
              <a:rPr lang="en-CA" dirty="0" smtClean="0"/>
              <a:t>)</a:t>
            </a:r>
          </a:p>
          <a:p>
            <a:r>
              <a:rPr lang="en-CA" dirty="0" smtClean="0"/>
              <a:t>“</a:t>
            </a:r>
            <a:r>
              <a:rPr lang="en-CA" dirty="0" err="1" smtClean="0"/>
              <a:t>Drinktea</a:t>
            </a:r>
            <a:r>
              <a:rPr lang="en-CA" dirty="0" smtClean="0"/>
              <a:t>”—coffee break (</a:t>
            </a:r>
            <a:r>
              <a:rPr lang="en-CA" dirty="0" err="1" smtClean="0"/>
              <a:t>Chinglish</a:t>
            </a:r>
            <a:r>
              <a:rPr lang="en-CA" dirty="0" smtClean="0"/>
              <a:t>)</a:t>
            </a:r>
          </a:p>
          <a:p>
            <a:r>
              <a:rPr lang="en-CA" dirty="0" smtClean="0"/>
              <a:t>“</a:t>
            </a:r>
            <a:r>
              <a:rPr lang="en-CA" dirty="0" err="1" smtClean="0"/>
              <a:t>Marqueta</a:t>
            </a:r>
            <a:r>
              <a:rPr lang="en-CA" dirty="0" smtClean="0"/>
              <a:t>”—grocery store (Spanglish)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88595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Text Messages and Electronic Language: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emoticon</a:t>
            </a:r>
            <a:br>
              <a:rPr lang="en-CA" dirty="0" smtClean="0"/>
            </a:b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08920"/>
            <a:ext cx="7704856" cy="3993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9840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18</TotalTime>
  <Words>355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Urban</vt:lpstr>
      <vt:lpstr>Current Trends in the Development of the English Language</vt:lpstr>
      <vt:lpstr>Globalization of English</vt:lpstr>
      <vt:lpstr>Vastness of English Vocabulary</vt:lpstr>
      <vt:lpstr>English language changes with great speed</vt:lpstr>
      <vt:lpstr>Sources of English words:</vt:lpstr>
      <vt:lpstr>Sources of New Words</vt:lpstr>
      <vt:lpstr>Political and Social Trends:</vt:lpstr>
      <vt:lpstr>The Influence of Foreign Speakers:</vt:lpstr>
      <vt:lpstr>Text Messages and Electronic Language:</vt:lpstr>
      <vt:lpstr>How a word becomes Part of the Language:</vt:lpstr>
      <vt:lpstr>What Experts Predict for the Futures of the English Language:</vt:lpstr>
    </vt:vector>
  </TitlesOfParts>
  <Company>WRDSB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Trends in the Development of the English Language</dc:title>
  <dc:creator>netbook</dc:creator>
  <cp:lastModifiedBy>netbook</cp:lastModifiedBy>
  <cp:revision>2</cp:revision>
  <dcterms:created xsi:type="dcterms:W3CDTF">2013-09-03T02:02:54Z</dcterms:created>
  <dcterms:modified xsi:type="dcterms:W3CDTF">2013-09-03T02:20:59Z</dcterms:modified>
</cp:coreProperties>
</file>