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A2106A4-0453-45ED-AA2C-E8510367109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3897EB-85FC-4D2F-8D5D-56778FA92DB7}" type="datetimeFigureOut">
              <a:rPr lang="en-US" smtClean="0"/>
              <a:t>11/21/2014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Comparing literature in Essays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210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Ways of reading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way in which both novels can be read. </a:t>
            </a:r>
          </a:p>
          <a:p>
            <a:r>
              <a:rPr lang="en-US" dirty="0" smtClean="0"/>
              <a:t>For example: Literary Theory</a:t>
            </a:r>
          </a:p>
          <a:p>
            <a:r>
              <a:rPr lang="en-US" dirty="0" smtClean="0"/>
              <a:t>Psychological idea</a:t>
            </a:r>
          </a:p>
          <a:p>
            <a:r>
              <a:rPr lang="en-US" dirty="0" smtClean="0"/>
              <a:t>Sociological idea</a:t>
            </a:r>
          </a:p>
          <a:p>
            <a:r>
              <a:rPr lang="en-US" dirty="0" smtClean="0"/>
              <a:t>Brainstorm the ideas that exist within both novels.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For Example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Comparing </a:t>
            </a:r>
            <a:r>
              <a:rPr lang="en-US" i="1" dirty="0" smtClean="0"/>
              <a:t>Hamlet</a:t>
            </a:r>
            <a:r>
              <a:rPr lang="en-US" dirty="0" smtClean="0"/>
              <a:t> &amp; </a:t>
            </a:r>
            <a:r>
              <a:rPr lang="en-US" i="1" dirty="0" smtClean="0"/>
              <a:t>Three Day Road</a:t>
            </a:r>
          </a:p>
          <a:p>
            <a:r>
              <a:rPr lang="en-US" dirty="0" smtClean="0"/>
              <a:t>What? How?</a:t>
            </a:r>
          </a:p>
          <a:p>
            <a:r>
              <a:rPr lang="en-US" dirty="0" smtClean="0"/>
              <a:t>Look at similarities: </a:t>
            </a:r>
          </a:p>
          <a:p>
            <a:pPr lvl="1"/>
            <a:r>
              <a:rPr lang="en-US" sz="2400" dirty="0" smtClean="0"/>
              <a:t>Father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elationship with “mother”</a:t>
            </a:r>
          </a:p>
          <a:p>
            <a:pPr lvl="1"/>
            <a:r>
              <a:rPr lang="en-US" sz="2400" dirty="0" smtClean="0"/>
              <a:t>“insanity”</a:t>
            </a:r>
          </a:p>
          <a:p>
            <a:pPr lvl="1"/>
            <a:r>
              <a:rPr lang="en-US" sz="2400" dirty="0" smtClean="0"/>
              <a:t>misled</a:t>
            </a:r>
          </a:p>
          <a:p>
            <a:pPr lvl="1"/>
            <a:r>
              <a:rPr lang="en-US" sz="2400" dirty="0" smtClean="0"/>
              <a:t>distrust of women </a:t>
            </a:r>
          </a:p>
          <a:p>
            <a:pPr lvl="1"/>
            <a:r>
              <a:rPr lang="en-US" sz="2400" dirty="0" smtClean="0"/>
              <a:t>search for a father figure</a:t>
            </a:r>
          </a:p>
          <a:p>
            <a:pPr lvl="1"/>
            <a:r>
              <a:rPr lang="en-US" sz="2400" dirty="0" smtClean="0"/>
              <a:t>Jung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00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Thesis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Although, the horrors of </a:t>
            </a:r>
            <a:r>
              <a:rPr lang="en-US" i="1" dirty="0" smtClean="0"/>
              <a:t>Hamlet  </a:t>
            </a:r>
            <a:r>
              <a:rPr lang="en-US" dirty="0" smtClean="0"/>
              <a:t>and </a:t>
            </a:r>
            <a:r>
              <a:rPr lang="en-US" i="1" dirty="0" smtClean="0"/>
              <a:t>Three Day Road</a:t>
            </a:r>
            <a:r>
              <a:rPr lang="en-US" dirty="0" smtClean="0"/>
              <a:t> could be attributed to the protagonists’ traumatic lives, Hamlet and Xavier believe that </a:t>
            </a:r>
            <a:r>
              <a:rPr lang="en-US" dirty="0"/>
              <a:t>their heinous actions </a:t>
            </a:r>
            <a:r>
              <a:rPr lang="en-US" dirty="0" smtClean="0"/>
              <a:t>are predetermined and they therefore bring about the tragic conclusion.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9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 What?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relationship between two or more things will involve some </a:t>
            </a:r>
            <a:r>
              <a:rPr lang="en-US" dirty="0" smtClean="0"/>
              <a:t>degree </a:t>
            </a:r>
            <a:r>
              <a:rPr lang="en-US" dirty="0"/>
              <a:t>of SIMILARITY, as well </a:t>
            </a:r>
            <a:r>
              <a:rPr lang="en-US" dirty="0" smtClean="0"/>
              <a:t>as a degree </a:t>
            </a:r>
            <a:r>
              <a:rPr lang="en-US" dirty="0"/>
              <a:t>of DIFFERENCE. </a:t>
            </a:r>
            <a:endParaRPr lang="en-US" dirty="0" smtClean="0"/>
          </a:p>
          <a:p>
            <a:r>
              <a:rPr lang="en-US" dirty="0" smtClean="0"/>
              <a:t>A comparison essay still must answer So What?</a:t>
            </a:r>
          </a:p>
          <a:p>
            <a:r>
              <a:rPr lang="en-US" dirty="0" smtClean="0"/>
              <a:t>Don’t just show the similarities or differences. </a:t>
            </a:r>
          </a:p>
          <a:p>
            <a:r>
              <a:rPr lang="en-US" dirty="0" smtClean="0"/>
              <a:t>Explain </a:t>
            </a:r>
            <a:r>
              <a:rPr lang="en-US" dirty="0"/>
              <a:t>the significance </a:t>
            </a:r>
            <a:r>
              <a:rPr lang="en-US" dirty="0" smtClean="0"/>
              <a:t>of </a:t>
            </a:r>
            <a:r>
              <a:rPr lang="en-US" dirty="0"/>
              <a:t>your </a:t>
            </a:r>
            <a:r>
              <a:rPr lang="en-US" dirty="0" smtClean="0"/>
              <a:t>comparison</a:t>
            </a:r>
            <a:r>
              <a:rPr lang="en-US" dirty="0"/>
              <a:t> </a:t>
            </a:r>
            <a:r>
              <a:rPr lang="en-US" dirty="0" smtClean="0"/>
              <a:t>and how it connects to your thesis.</a:t>
            </a:r>
          </a:p>
        </p:txBody>
      </p:sp>
    </p:spTree>
    <p:extLst>
      <p:ext uri="{BB962C8B-B14F-4D97-AF65-F5344CB8AC3E}">
        <p14:creationId xmlns:p14="http://schemas.microsoft.com/office/powerpoint/2010/main" val="3082030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75</TotalTime>
  <Words>167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Comparing literature in Essays</vt:lpstr>
      <vt:lpstr>Ways of reading</vt:lpstr>
      <vt:lpstr>For Example</vt:lpstr>
      <vt:lpstr>Thesis</vt:lpstr>
      <vt:lpstr>So What?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literature in Essays</dc:title>
  <dc:creator>user</dc:creator>
  <cp:lastModifiedBy>Kelly Brown</cp:lastModifiedBy>
  <cp:revision>7</cp:revision>
  <dcterms:created xsi:type="dcterms:W3CDTF">2014-11-21T03:04:24Z</dcterms:created>
  <dcterms:modified xsi:type="dcterms:W3CDTF">2014-11-21T14:02:56Z</dcterms:modified>
</cp:coreProperties>
</file>